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102475" cy="938847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185DBD8A-B374-45C7-94E0-D239CA2E73DD}" type="datetimeFigureOut">
              <a:rPr lang="es-AR" smtClean="0"/>
              <a:t>27/04/2017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A734E4EF-B704-468E-8FA3-DB6B243327A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81291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4E4EF-B704-468E-8FA3-DB6B243327A8}" type="slidenum">
              <a:rPr lang="es-AR" smtClean="0"/>
              <a:t>1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94744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9E82-4D23-41EC-B48F-E7A114C385AF}" type="datetimeFigureOut">
              <a:rPr lang="es-ES" smtClean="0"/>
              <a:t>27/04/2017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4D73-397F-42A8-B2A2-CFBC5A40533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9E82-4D23-41EC-B48F-E7A114C385AF}" type="datetimeFigureOut">
              <a:rPr lang="es-ES" smtClean="0"/>
              <a:t>27/04/2017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4D73-397F-42A8-B2A2-CFBC5A40533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9E82-4D23-41EC-B48F-E7A114C385AF}" type="datetimeFigureOut">
              <a:rPr lang="es-ES" smtClean="0"/>
              <a:t>27/04/2017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4D73-397F-42A8-B2A2-CFBC5A40533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9E82-4D23-41EC-B48F-E7A114C385AF}" type="datetimeFigureOut">
              <a:rPr lang="es-ES" smtClean="0"/>
              <a:t>27/04/2017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4D73-397F-42A8-B2A2-CFBC5A40533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9E82-4D23-41EC-B48F-E7A114C385AF}" type="datetimeFigureOut">
              <a:rPr lang="es-ES" smtClean="0"/>
              <a:t>27/04/2017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4D73-397F-42A8-B2A2-CFBC5A40533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9E82-4D23-41EC-B48F-E7A114C385AF}" type="datetimeFigureOut">
              <a:rPr lang="es-ES" smtClean="0"/>
              <a:t>27/04/2017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4D73-397F-42A8-B2A2-CFBC5A40533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9E82-4D23-41EC-B48F-E7A114C385AF}" type="datetimeFigureOut">
              <a:rPr lang="es-ES" smtClean="0"/>
              <a:t>27/04/2017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4D73-397F-42A8-B2A2-CFBC5A40533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9E82-4D23-41EC-B48F-E7A114C385AF}" type="datetimeFigureOut">
              <a:rPr lang="es-ES" smtClean="0"/>
              <a:t>27/04/2017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4D73-397F-42A8-B2A2-CFBC5A40533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9E82-4D23-41EC-B48F-E7A114C385AF}" type="datetimeFigureOut">
              <a:rPr lang="es-ES" smtClean="0"/>
              <a:t>27/04/2017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4D73-397F-42A8-B2A2-CFBC5A40533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9E82-4D23-41EC-B48F-E7A114C385AF}" type="datetimeFigureOut">
              <a:rPr lang="es-ES" smtClean="0"/>
              <a:t>27/04/2017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4D73-397F-42A8-B2A2-CFBC5A40533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9E82-4D23-41EC-B48F-E7A114C385AF}" type="datetimeFigureOut">
              <a:rPr lang="es-ES" smtClean="0"/>
              <a:t>27/04/2017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4D73-397F-42A8-B2A2-CFBC5A40533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69E82-4D23-41EC-B48F-E7A114C385AF}" type="datetimeFigureOut">
              <a:rPr lang="es-ES" smtClean="0"/>
              <a:t>27/04/2017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A4D73-397F-42A8-B2A2-CFBC5A405337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857232"/>
            <a:ext cx="7772400" cy="1285884"/>
          </a:xfrm>
        </p:spPr>
        <p:txBody>
          <a:bodyPr>
            <a:normAutofit fontScale="90000"/>
          </a:bodyPr>
          <a:lstStyle/>
          <a:p>
            <a:r>
              <a:rPr lang="es-ES" sz="9800" dirty="0" smtClean="0">
                <a:solidFill>
                  <a:srgbClr val="C00000"/>
                </a:solidFill>
              </a:rPr>
              <a:t>7 Colinas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643438" y="1357298"/>
            <a:ext cx="2000264" cy="428628"/>
          </a:xfrm>
        </p:spPr>
        <p:txBody>
          <a:bodyPr>
            <a:normAutofit fontScale="47500" lnSpcReduction="20000"/>
          </a:bodyPr>
          <a:lstStyle/>
          <a:p>
            <a:r>
              <a:rPr lang="es-E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Periódico Informativo</a:t>
            </a:r>
            <a:endParaRPr lang="es-E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6" name="Picture 2" descr="Resultado de imagen de moneda del rey tarquin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85728"/>
            <a:ext cx="2118737" cy="1714512"/>
          </a:xfrm>
          <a:prstGeom prst="rect">
            <a:avLst/>
          </a:prstGeom>
          <a:noFill/>
        </p:spPr>
      </p:pic>
      <p:cxnSp>
        <p:nvCxnSpPr>
          <p:cNvPr id="6" name="5 Conector recto"/>
          <p:cNvCxnSpPr/>
          <p:nvPr/>
        </p:nvCxnSpPr>
        <p:spPr>
          <a:xfrm rot="5400000">
            <a:off x="5930128" y="857244"/>
            <a:ext cx="17136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6858016" y="0"/>
            <a:ext cx="22859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Año: DCC LIII</a:t>
            </a:r>
          </a:p>
          <a:p>
            <a:r>
              <a:rPr lang="es-ES" dirty="0" smtClean="0"/>
              <a:t>Nº  12 . 148</a:t>
            </a:r>
          </a:p>
          <a:p>
            <a:r>
              <a:rPr lang="es-ES" dirty="0" smtClean="0"/>
              <a:t>Precio en Roma:</a:t>
            </a:r>
          </a:p>
          <a:p>
            <a:r>
              <a:rPr lang="es-ES" dirty="0" smtClean="0"/>
              <a:t>2 ÁUROEOS </a:t>
            </a:r>
          </a:p>
          <a:p>
            <a:r>
              <a:rPr lang="es-ES" dirty="0" smtClean="0"/>
              <a:t>Distribución:</a:t>
            </a:r>
          </a:p>
          <a:p>
            <a:r>
              <a:rPr lang="es-ES" dirty="0" smtClean="0"/>
              <a:t>TAURUS INC.</a:t>
            </a:r>
          </a:p>
          <a:p>
            <a:endParaRPr lang="es-ES" dirty="0" smtClean="0"/>
          </a:p>
          <a:p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17" name="16 CuadroTexto"/>
          <p:cNvSpPr txBox="1"/>
          <p:nvPr/>
        </p:nvSpPr>
        <p:spPr>
          <a:xfrm>
            <a:off x="-1714544" y="3857628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R</a:t>
            </a:r>
            <a:endParaRPr lang="es-ES" dirty="0"/>
          </a:p>
        </p:txBody>
      </p:sp>
      <p:sp>
        <p:nvSpPr>
          <p:cNvPr id="18" name="17 CuadroTexto"/>
          <p:cNvSpPr txBox="1"/>
          <p:nvPr/>
        </p:nvSpPr>
        <p:spPr>
          <a:xfrm>
            <a:off x="428596" y="2214554"/>
            <a:ext cx="83582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sz="1000" dirty="0" smtClean="0"/>
              <a:t>INFORMACION ESPECIAL</a:t>
            </a:r>
            <a:endParaRPr lang="es-ES" sz="1000" dirty="0"/>
          </a:p>
        </p:txBody>
      </p:sp>
      <p:sp>
        <p:nvSpPr>
          <p:cNvPr id="19" name="18 CuadroTexto"/>
          <p:cNvSpPr txBox="1"/>
          <p:nvPr/>
        </p:nvSpPr>
        <p:spPr>
          <a:xfrm>
            <a:off x="428596" y="2428868"/>
            <a:ext cx="78581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Toda la información                                                                  ENCUESTA            </a:t>
            </a:r>
          </a:p>
          <a:p>
            <a:r>
              <a:rPr lang="es-ES" sz="1400" dirty="0"/>
              <a:t>s</a:t>
            </a:r>
            <a:r>
              <a:rPr lang="es-ES" sz="1400" dirty="0" smtClean="0"/>
              <a:t>obre una semana histórica.                                                   EXCLUSIVA</a:t>
            </a:r>
            <a:endParaRPr lang="es-ES" sz="1400" dirty="0"/>
          </a:p>
        </p:txBody>
      </p:sp>
      <p:cxnSp>
        <p:nvCxnSpPr>
          <p:cNvPr id="21" name="20 Conector recto"/>
          <p:cNvCxnSpPr>
            <a:stCxn id="19" idx="0"/>
            <a:endCxn id="19" idx="2"/>
          </p:cNvCxnSpPr>
          <p:nvPr/>
        </p:nvCxnSpPr>
        <p:spPr>
          <a:xfrm rot="16200000" flipH="1">
            <a:off x="4096076" y="2690478"/>
            <a:ext cx="52322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CuadroTexto"/>
          <p:cNvSpPr txBox="1"/>
          <p:nvPr/>
        </p:nvSpPr>
        <p:spPr>
          <a:xfrm>
            <a:off x="428596" y="3000372"/>
            <a:ext cx="78581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dirty="0" smtClean="0"/>
              <a:t>Misterio sobre la desaparición del hermano de Rómulo.</a:t>
            </a:r>
          </a:p>
          <a:p>
            <a:endParaRPr lang="es-ES" dirty="0" smtClean="0"/>
          </a:p>
          <a:p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27" name="26 CuadroTexto"/>
          <p:cNvSpPr txBox="1"/>
          <p:nvPr/>
        </p:nvSpPr>
        <p:spPr>
          <a:xfrm>
            <a:off x="428596" y="3462037"/>
            <a:ext cx="72397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Arial Black" pitchFamily="34" charset="0"/>
              </a:rPr>
              <a:t>DESAPARICIÓN DE  REMO   ¿MURIÓ?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200" dirty="0" smtClean="0">
                <a:latin typeface="Arial Black" pitchFamily="34" charset="0"/>
                <a:cs typeface="Arial" pitchFamily="34" charset="0"/>
              </a:rPr>
              <a:t>HOY EN LA MADRUGADA SE CONFIRMÓ UNA DE      </a:t>
            </a:r>
            <a:r>
              <a:rPr lang="es-E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UN GRUPO DE CAMPESINOS</a:t>
            </a:r>
            <a:r>
              <a:rPr lang="es-ES" sz="2400" dirty="0" smtClean="0">
                <a:latin typeface="Arial Black" pitchFamily="34" charset="0"/>
                <a:cs typeface="Arial" pitchFamily="34" charset="0"/>
              </a:rPr>
              <a:t>                                           </a:t>
            </a:r>
            <a:endParaRPr lang="es-ES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1200" dirty="0" smtClean="0">
                <a:latin typeface="Arial Black" panose="020B0A04020102020204" pitchFamily="34" charset="0"/>
                <a:cs typeface="Arial" pitchFamily="34" charset="0"/>
              </a:rPr>
              <a:t>LAS VERSIONES, REMO ESTA MUERTO.</a:t>
            </a:r>
            <a:r>
              <a:rPr lang="es-ES" sz="1200" dirty="0" smtClean="0">
                <a:latin typeface="Arial" pitchFamily="34" charset="0"/>
                <a:cs typeface="Arial" pitchFamily="34" charset="0"/>
              </a:rPr>
              <a:t>                               ENCONTRÓ UN CUERPO </a:t>
            </a:r>
          </a:p>
          <a:p>
            <a:r>
              <a:rPr lang="es-E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12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       PARECIDO PERO NO LO </a:t>
            </a:r>
          </a:p>
          <a:p>
            <a:r>
              <a:rPr lang="es-E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12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       CONFIRMAN. ALGUNOS CREEN</a:t>
            </a:r>
          </a:p>
          <a:p>
            <a:r>
              <a:rPr lang="es-E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12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       QUE FUE DESTRONADO POR </a:t>
            </a:r>
          </a:p>
          <a:p>
            <a:r>
              <a:rPr lang="es-E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12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       SU HERMANO. ES UN               </a:t>
            </a:r>
          </a:p>
          <a:p>
            <a:r>
              <a:rPr lang="es-ES" sz="12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                       MISTERIO.                                                                                                                                                        </a:t>
            </a:r>
            <a:r>
              <a:rPr lang="es-ES" sz="2400" dirty="0" smtClean="0">
                <a:latin typeface="Arial Black" pitchFamily="34" charset="0"/>
              </a:rPr>
              <a:t>                    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 smtClean="0">
                <a:latin typeface="Arial Black" pitchFamily="34" charset="0"/>
              </a:rPr>
              <a:t>                                       </a:t>
            </a:r>
            <a:r>
              <a:rPr lang="es-ES" sz="1200" dirty="0" smtClean="0">
                <a:latin typeface="Arial Black" pitchFamily="34" charset="0"/>
              </a:rPr>
              <a:t>  TESTIMONIOS ASOMBROSOS</a:t>
            </a:r>
            <a:r>
              <a:rPr lang="es-ES" sz="2400" dirty="0" smtClean="0">
                <a:latin typeface="Arial Black" pitchFamily="34" charset="0"/>
              </a:rPr>
              <a:t>    </a:t>
            </a:r>
            <a:r>
              <a:rPr lang="es-ES" sz="1200" dirty="0" smtClean="0">
                <a:latin typeface="Arial Black" pitchFamily="34" charset="0"/>
              </a:rPr>
              <a:t>  </a:t>
            </a:r>
            <a:r>
              <a:rPr lang="es-ES" sz="2400" dirty="0" smtClean="0">
                <a:latin typeface="Arial Black" pitchFamily="34" charset="0"/>
              </a:rPr>
              <a:t>  </a:t>
            </a:r>
            <a:r>
              <a:rPr lang="es-ES" sz="1200" dirty="0" smtClean="0">
                <a:latin typeface="Arial Black" pitchFamily="34" charset="0"/>
              </a:rPr>
              <a:t>                                     </a:t>
            </a:r>
            <a:r>
              <a:rPr lang="es-ES" sz="800" dirty="0" smtClean="0">
                <a:latin typeface="Arial Black" pitchFamily="34" charset="0"/>
              </a:rPr>
              <a:t> </a:t>
            </a:r>
            <a:endParaRPr lang="es-ES" sz="1200" dirty="0">
              <a:latin typeface="Arial Black" pitchFamily="34" charset="0"/>
            </a:endParaRPr>
          </a:p>
          <a:p>
            <a:r>
              <a:rPr lang="es-ES" sz="1200" dirty="0">
                <a:latin typeface="Arial Black" pitchFamily="34" charset="0"/>
              </a:rPr>
              <a:t>                                                                               </a:t>
            </a:r>
            <a:endParaRPr lang="es-ES" sz="2400" dirty="0">
              <a:latin typeface="Arial Black" pitchFamily="34" charset="0"/>
            </a:endParaRPr>
          </a:p>
        </p:txBody>
      </p:sp>
      <p:cxnSp>
        <p:nvCxnSpPr>
          <p:cNvPr id="31" name="30 Conector recto"/>
          <p:cNvCxnSpPr/>
          <p:nvPr/>
        </p:nvCxnSpPr>
        <p:spPr>
          <a:xfrm>
            <a:off x="5144298" y="3501232"/>
            <a:ext cx="3766" cy="17279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6655" y="5028184"/>
            <a:ext cx="3514725" cy="1304925"/>
          </a:xfrm>
          <a:prstGeom prst="rect">
            <a:avLst/>
          </a:prstGeom>
        </p:spPr>
      </p:pic>
      <p:sp>
        <p:nvSpPr>
          <p:cNvPr id="11" name="CuadroTexto 10"/>
          <p:cNvSpPr txBox="1"/>
          <p:nvPr/>
        </p:nvSpPr>
        <p:spPr>
          <a:xfrm>
            <a:off x="4840479" y="6093526"/>
            <a:ext cx="3892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smtClean="0">
                <a:latin typeface="Arial Black" panose="020B0A04020102020204" pitchFamily="34" charset="0"/>
              </a:rPr>
              <a:t>NUESTRO CORAZÓN DOLÍA AL ESCUCHAR LAS CONFECIONES DEL REY </a:t>
            </a:r>
            <a:r>
              <a:rPr lang="es-AR" sz="1200" dirty="0" smtClean="0">
                <a:latin typeface="Arial Black" panose="020B0A04020102020204" pitchFamily="34" charset="0"/>
              </a:rPr>
              <a:t>RÓMULO</a:t>
            </a:r>
            <a:r>
              <a:rPr lang="es-AR" sz="1200" dirty="0">
                <a:latin typeface="Arial Black" panose="020B0A04020102020204" pitchFamily="34" charset="0"/>
              </a:rPr>
              <a:t>.</a:t>
            </a:r>
            <a:endParaRPr lang="es-AR" sz="1200" dirty="0" smtClean="0">
              <a:latin typeface="Arial Black" panose="020B0A0402010202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357158" y="6396335"/>
            <a:ext cx="4286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smtClean="0">
                <a:latin typeface="Arial Black" panose="020B0A04020102020204" pitchFamily="34" charset="0"/>
              </a:rPr>
              <a:t>ASOMBRANTE PELEA ENTRE LOS HERMANOS GEMELOS.</a:t>
            </a:r>
            <a:endParaRPr lang="es-AR" sz="1200" dirty="0"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123</Words>
  <Application>Microsoft Office PowerPoint</Application>
  <PresentationFormat>Presentación en pantalla (4:3)</PresentationFormat>
  <Paragraphs>30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Tema de Office</vt:lpstr>
      <vt:lpstr>7 Colinas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 Colinas</dc:title>
  <dc:creator>PC Biostar</dc:creator>
  <cp:lastModifiedBy>Andrea Peralta</cp:lastModifiedBy>
  <cp:revision>15</cp:revision>
  <cp:lastPrinted>2017-04-27T12:26:58Z</cp:lastPrinted>
  <dcterms:created xsi:type="dcterms:W3CDTF">2017-04-20T22:59:40Z</dcterms:created>
  <dcterms:modified xsi:type="dcterms:W3CDTF">2017-04-27T12:40:39Z</dcterms:modified>
</cp:coreProperties>
</file>